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6" r:id="rId3"/>
    <p:sldId id="257" r:id="rId4"/>
    <p:sldId id="267" r:id="rId5"/>
    <p:sldId id="258" r:id="rId6"/>
    <p:sldId id="268" r:id="rId7"/>
    <p:sldId id="259" r:id="rId8"/>
    <p:sldId id="269" r:id="rId9"/>
    <p:sldId id="260" r:id="rId10"/>
    <p:sldId id="270" r:id="rId11"/>
    <p:sldId id="261" r:id="rId12"/>
    <p:sldId id="271" r:id="rId13"/>
    <p:sldId id="262" r:id="rId14"/>
    <p:sldId id="272" r:id="rId15"/>
    <p:sldId id="263" r:id="rId16"/>
    <p:sldId id="273" r:id="rId17"/>
    <p:sldId id="264" r:id="rId18"/>
    <p:sldId id="274" r:id="rId19"/>
    <p:sldId id="265" r:id="rId20"/>
    <p:sldId id="275" r:id="rId21"/>
  </p:sldIdLst>
  <p:sldSz cx="9144000" cy="6858000" type="screen4x3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13309CB-8599-4A8A-A7E4-85A734740026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02436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 idx="2"/>
          </p:nvPr>
        </p:nvSpPr>
        <p:spPr>
          <a:xfrm>
            <a:off x="215999" y="812517"/>
            <a:ext cx="7127281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頁首版面配置區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fld id="{EEFDB9C1-793F-46CF-A033-A041E493320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9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Liberation Sans" pitchFamily="18"/>
        <a:ea typeface="微軟正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188326-8531-422A-9A2D-DDC82EB5B0A2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1202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A22CCD4-B4E2-4A94-8E9E-6219F5149FC1}" type="slidenum">
              <a:t>10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8995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B2B333-95DE-44E9-93D9-4879EE22215D}" type="slidenum">
              <a:t>11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077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563C7B0-37FB-40F2-9E86-A62D15F252C2}" type="slidenum">
              <a:t>12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688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C542031-413B-4F92-90A1-9C8D8C74EB05}" type="slidenum">
              <a:t>13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4445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EC83130-06F0-4553-8850-E7B8378EBE16}" type="slidenum">
              <a:t>14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7929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FAC3ECC-BA33-47A4-90FC-44DE56D9438F}" type="slidenum">
              <a:t>15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1232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FFFBEB8-7AA0-4C3A-8AF2-7C0B6120F64F}" type="slidenum">
              <a:t>16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1621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F9A11EC-9B15-4B8A-B4E5-998815728D66}" type="slidenum">
              <a:t>17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83600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A49588-9486-4BF6-AF03-EB8D265238A7}" type="slidenum">
              <a:t>18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50273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25100AD-9203-429E-963C-80B26B0B2614}" type="slidenum">
              <a:t>19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389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26708E5-FEF6-4A37-ABFB-00915BA4D71F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8075" y="812800"/>
            <a:ext cx="5343525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57425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E52DA60-C426-4824-9D1B-70318A7DCB65}" type="slidenum">
              <a:t>20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2594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95A0E02-8BB0-4BAF-B93F-C7AEC80909DB}" type="slidenum">
              <a:t>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1161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09F0AC5-32FF-4385-A4F7-472096C146A6}" type="slidenum">
              <a:t>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478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8DE7AD0-2DEA-4B5C-9C5A-8A772553BC9D}" type="slidenum">
              <a:t>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6389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75D7F5A-078D-44FA-8CDB-2DFFA12A8DFB}" type="slidenum">
              <a:t>6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5032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CFC260B-8A59-4B46-B61D-FE7B62E6EA43}" type="slidenum">
              <a:t>7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092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ABDCBB7-5A48-467C-9C5F-22F6BA0B32B8}" type="slidenum">
              <a:t>8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235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D2798E-8AEA-4246-A574-528E16671497}" type="slidenum">
              <a:t>9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新細明體" pitchFamily="2"/>
              <a:cs typeface="Tahoma" pitchFamily="2"/>
            </a:endParaRPr>
          </a:p>
        </p:txBody>
      </p:sp>
      <p:sp>
        <p:nvSpPr>
          <p:cNvPr id="3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12600" cap="flat">
            <a:solidFill>
              <a:srgbClr val="41719C"/>
            </a:solidFill>
            <a:prstDash val="solid"/>
            <a:miter/>
          </a:ln>
        </p:spPr>
      </p:sp>
      <p:sp>
        <p:nvSpPr>
          <p:cNvPr id="4" name="備忘稿版面配置區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114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9"/>
          <p:cNvSpPr/>
          <p:nvPr/>
        </p:nvSpPr>
        <p:spPr>
          <a:xfrm>
            <a:off x="0" y="4664162"/>
            <a:ext cx="9151196" cy="356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*/ f7 f0 1"/>
              <a:gd name="f12" fmla="?: f8 f3 1"/>
              <a:gd name="f13" fmla="?: f9 f4 1"/>
              <a:gd name="f14" fmla="?: f10 f5 1"/>
              <a:gd name="f15" fmla="*/ f11 1 f2"/>
              <a:gd name="f16" fmla="*/ f12 1 21600"/>
              <a:gd name="f17" fmla="*/ f13 1 21600"/>
              <a:gd name="f18" fmla="*/ 21600 f12 1"/>
              <a:gd name="f19" fmla="*/ 21600 f13 1"/>
              <a:gd name="f20" fmla="+- f15 0 f1"/>
              <a:gd name="f21" fmla="min f17 f16"/>
              <a:gd name="f22" fmla="*/ f18 1 f14"/>
              <a:gd name="f23" fmla="*/ f19 1 f14"/>
              <a:gd name="f24" fmla="val f22"/>
              <a:gd name="f25" fmla="val f23"/>
              <a:gd name="f26" fmla="*/ f6 f21 1"/>
              <a:gd name="f27" fmla="+- f25 0 f6"/>
              <a:gd name="f28" fmla="+- f24 0 f6"/>
              <a:gd name="f29" fmla="*/ f25 f21 1"/>
              <a:gd name="f30" fmla="*/ f24 f21 1"/>
              <a:gd name="f31" fmla="*/ f27 1 2"/>
              <a:gd name="f32" fmla="*/ f28 1 2"/>
              <a:gd name="f33" fmla="*/ f28 1 12"/>
              <a:gd name="f34" fmla="*/ f27 7 1"/>
              <a:gd name="f35" fmla="*/ f28 7 1"/>
              <a:gd name="f36" fmla="*/ f27 11 1"/>
              <a:gd name="f37" fmla="+- f6 f31 0"/>
              <a:gd name="f38" fmla="+- f6 f32 0"/>
              <a:gd name="f39" fmla="*/ f34 1 12"/>
              <a:gd name="f40" fmla="*/ f35 1 12"/>
              <a:gd name="f41" fmla="*/ f36 1 12"/>
              <a:gd name="f42" fmla="*/ f33 f21 1"/>
              <a:gd name="f43" fmla="*/ f39 f21 1"/>
              <a:gd name="f44" fmla="*/ f40 f21 1"/>
              <a:gd name="f45" fmla="*/ f41 f21 1"/>
              <a:gd name="f46" fmla="*/ f38 f21 1"/>
              <a:gd name="f47" fmla="*/ f37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26" y="f26"/>
              </a:cxn>
              <a:cxn ang="f20">
                <a:pos x="f26" y="f29"/>
              </a:cxn>
              <a:cxn ang="f20">
                <a:pos x="f30" y="f29"/>
              </a:cxn>
              <a:cxn ang="f20">
                <a:pos x="f46" y="f47"/>
              </a:cxn>
            </a:cxnLst>
            <a:rect l="f42" t="f43" r="f44" b="f45"/>
            <a:pathLst>
              <a:path>
                <a:moveTo>
                  <a:pt x="f26" y="f29"/>
                </a:moveTo>
                <a:lnTo>
                  <a:pt x="f26" y="f26"/>
                </a:lnTo>
                <a:lnTo>
                  <a:pt x="f30" y="f29"/>
                </a:lnTo>
                <a:close/>
              </a:path>
            </a:pathLst>
          </a:custGeom>
          <a:gradFill>
            <a:gsLst>
              <a:gs pos="0">
                <a:srgbClr val="007897"/>
              </a:gs>
              <a:gs pos="50000">
                <a:srgbClr val="4ABBE0"/>
              </a:gs>
              <a:gs pos="100000">
                <a:srgbClr val="007897"/>
              </a:gs>
            </a:gsLst>
            <a:lin ang="30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標題 8"/>
          <p:cNvSpPr txBox="1">
            <a:spLocks noGrp="1"/>
          </p:cNvSpPr>
          <p:nvPr>
            <p:ph type="ctrTitle"/>
          </p:nvPr>
        </p:nvSpPr>
        <p:spPr>
          <a:xfrm>
            <a:off x="685800" y="1752475"/>
            <a:ext cx="7772400" cy="1829878"/>
          </a:xfrm>
        </p:spPr>
        <p:txBody>
          <a:bodyPr anchor="b"/>
          <a:lstStyle>
            <a:lvl1pPr algn="r">
              <a:defRPr sz="4800"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4" name="副標題 16"/>
          <p:cNvSpPr txBox="1">
            <a:spLocks noGrp="1"/>
          </p:cNvSpPr>
          <p:nvPr>
            <p:ph type="subTitle" idx="1"/>
          </p:nvPr>
        </p:nvSpPr>
        <p:spPr>
          <a:xfrm>
            <a:off x="685800" y="3611523"/>
            <a:ext cx="7772400" cy="1199875"/>
          </a:xfrm>
        </p:spPr>
        <p:txBody>
          <a:bodyPr lIns="45720" rIns="45720"/>
          <a:lstStyle>
            <a:lvl1pPr marL="0" marR="64081" indent="0" algn="r">
              <a:buNone/>
              <a:defRPr>
                <a:solidFill>
                  <a:srgbClr val="464646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</a:p>
        </p:txBody>
      </p:sp>
      <p:grpSp>
        <p:nvGrpSpPr>
          <p:cNvPr id="5" name="群組 1"/>
          <p:cNvGrpSpPr/>
          <p:nvPr/>
        </p:nvGrpSpPr>
        <p:grpSpPr>
          <a:xfrm>
            <a:off x="-3602" y="4952884"/>
            <a:ext cx="9147602" cy="1912311"/>
            <a:chOff x="-3602" y="4952884"/>
            <a:chExt cx="9147602" cy="1912311"/>
          </a:xfrm>
        </p:grpSpPr>
        <p:sp>
          <p:nvSpPr>
            <p:cNvPr id="6" name="手繪多邊形 6"/>
            <p:cNvSpPr/>
            <p:nvPr/>
          </p:nvSpPr>
          <p:spPr>
            <a:xfrm>
              <a:off x="1687680" y="4952884"/>
              <a:ext cx="7456319" cy="48816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697"/>
                <a:gd name="f7" fmla="val 367"/>
                <a:gd name="f8" fmla="val 218"/>
                <a:gd name="f9" fmla="+- 0 0 0"/>
                <a:gd name="f10" fmla="*/ f3 1 4697"/>
                <a:gd name="f11" fmla="*/ f4 1 367"/>
                <a:gd name="f12" fmla="+- f7 0 f5"/>
                <a:gd name="f13" fmla="+- f6 0 f5"/>
                <a:gd name="f14" fmla="*/ f9 f0 1"/>
                <a:gd name="f15" fmla="*/ f13 1 4697"/>
                <a:gd name="f16" fmla="*/ f12 1 367"/>
                <a:gd name="f17" fmla="*/ f14 1 f2"/>
                <a:gd name="f18" fmla="*/ 4697 1 f15"/>
                <a:gd name="f19" fmla="*/ 0 1 f16"/>
                <a:gd name="f20" fmla="*/ 367 1 f16"/>
                <a:gd name="f21" fmla="*/ 0 1 f15"/>
                <a:gd name="f22" fmla="*/ 218 1 f16"/>
                <a:gd name="f23" fmla="+- f17 0 f1"/>
                <a:gd name="f24" fmla="*/ f21 f10 1"/>
                <a:gd name="f25" fmla="*/ f18 f10 1"/>
                <a:gd name="f26" fmla="*/ f20 f11 1"/>
                <a:gd name="f27" fmla="*/ f19 f11 1"/>
                <a:gd name="f28" fmla="*/ f22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5" y="f27"/>
                </a:cxn>
                <a:cxn ang="f23">
                  <a:pos x="f25" y="f26"/>
                </a:cxn>
                <a:cxn ang="f23">
                  <a:pos x="f24" y="f28"/>
                </a:cxn>
                <a:cxn ang="f23">
                  <a:pos x="f25" y="f27"/>
                </a:cxn>
              </a:cxnLst>
              <a:rect l="f24" t="f27" r="f25" b="f26"/>
              <a:pathLst>
                <a:path w="4697" h="367">
                  <a:moveTo>
                    <a:pt x="f6" y="f5"/>
                  </a:moveTo>
                  <a:lnTo>
                    <a:pt x="f6" y="f7"/>
                  </a:lnTo>
                  <a:lnTo>
                    <a:pt x="f5" y="f8"/>
                  </a:lnTo>
                  <a:lnTo>
                    <a:pt x="f6" y="f5"/>
                  </a:lnTo>
                  <a:close/>
                </a:path>
              </a:pathLst>
            </a:custGeom>
            <a:solidFill>
              <a:srgbClr val="9FCBDC">
                <a:alpha val="40000"/>
              </a:srgbClr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微軟正黑體" pitchFamily="2"/>
                <a:cs typeface="Lucida Sans" pitchFamily="2"/>
              </a:endParaRPr>
            </a:p>
          </p:txBody>
        </p:sp>
        <p:sp>
          <p:nvSpPr>
            <p:cNvPr id="7" name="手繪多邊形 7"/>
            <p:cNvSpPr/>
            <p:nvPr/>
          </p:nvSpPr>
          <p:spPr>
            <a:xfrm>
              <a:off x="35277" y="5237637"/>
              <a:ext cx="9108722" cy="78876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60"/>
                <a:gd name="f7" fmla="val 528"/>
                <a:gd name="f8" fmla="val 48"/>
                <a:gd name="f9" fmla="+- 0 0 0"/>
                <a:gd name="f10" fmla="*/ f3 1 5760"/>
                <a:gd name="f11" fmla="*/ f4 1 528"/>
                <a:gd name="f12" fmla="+- f7 0 f5"/>
                <a:gd name="f13" fmla="+- f6 0 f5"/>
                <a:gd name="f14" fmla="*/ f9 f0 1"/>
                <a:gd name="f15" fmla="*/ f13 1 5760"/>
                <a:gd name="f16" fmla="*/ f12 1 528"/>
                <a:gd name="f17" fmla="*/ f14 1 f2"/>
                <a:gd name="f18" fmla="*/ 0 1 f15"/>
                <a:gd name="f19" fmla="*/ 0 1 f16"/>
                <a:gd name="f20" fmla="*/ 5760 1 f15"/>
                <a:gd name="f21" fmla="*/ 528 1 f16"/>
                <a:gd name="f22" fmla="*/ 48 1 f15"/>
                <a:gd name="f23" fmla="+- f17 0 f1"/>
                <a:gd name="f24" fmla="*/ f18 f10 1"/>
                <a:gd name="f25" fmla="*/ f20 f10 1"/>
                <a:gd name="f26" fmla="*/ f21 f11 1"/>
                <a:gd name="f27" fmla="*/ f19 f11 1"/>
                <a:gd name="f28" fmla="*/ f22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4" y="f27"/>
                </a:cxn>
                <a:cxn ang="f23">
                  <a:pos x="f25" y="f27"/>
                </a:cxn>
                <a:cxn ang="f23">
                  <a:pos x="f25" y="f26"/>
                </a:cxn>
                <a:cxn ang="f23">
                  <a:pos x="f28" y="f27"/>
                </a:cxn>
              </a:cxnLst>
              <a:rect l="f24" t="f27" r="f25" b="f26"/>
              <a:pathLst>
                <a:path w="5760" h="528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微軟正黑體" pitchFamily="2"/>
                <a:cs typeface="Lucida Sans" pitchFamily="2"/>
              </a:endParaRPr>
            </a:p>
          </p:txBody>
        </p:sp>
        <p:sp>
          <p:nvSpPr>
            <p:cNvPr id="8" name="手繪多邊形 10"/>
            <p:cNvSpPr/>
            <p:nvPr/>
          </p:nvSpPr>
          <p:spPr>
            <a:xfrm>
              <a:off x="0" y="5001118"/>
              <a:ext cx="9144000" cy="186407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60"/>
                <a:gd name="f7" fmla="val 1248"/>
                <a:gd name="f8" fmla="val 528"/>
                <a:gd name="f9" fmla="+- 0 0 0"/>
                <a:gd name="f10" fmla="*/ f3 1 5760"/>
                <a:gd name="f11" fmla="*/ f4 1 1248"/>
                <a:gd name="f12" fmla="+- f7 0 f5"/>
                <a:gd name="f13" fmla="+- f6 0 f5"/>
                <a:gd name="f14" fmla="*/ f9 f0 1"/>
                <a:gd name="f15" fmla="*/ f13 1 5760"/>
                <a:gd name="f16" fmla="*/ f12 1 1248"/>
                <a:gd name="f17" fmla="*/ f14 1 f2"/>
                <a:gd name="f18" fmla="*/ 0 1 f15"/>
                <a:gd name="f19" fmla="*/ 0 1 f16"/>
                <a:gd name="f20" fmla="*/ 1248 1 f16"/>
                <a:gd name="f21" fmla="*/ 5760 1 f15"/>
                <a:gd name="f22" fmla="*/ 528 1 f16"/>
                <a:gd name="f23" fmla="+- f17 0 f1"/>
                <a:gd name="f24" fmla="*/ f18 f10 1"/>
                <a:gd name="f25" fmla="*/ f21 f10 1"/>
                <a:gd name="f26" fmla="*/ f20 f11 1"/>
                <a:gd name="f27" fmla="*/ f19 f11 1"/>
                <a:gd name="f28" fmla="*/ f22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4" y="f27"/>
                </a:cxn>
                <a:cxn ang="f23">
                  <a:pos x="f24" y="f26"/>
                </a:cxn>
                <a:cxn ang="f23">
                  <a:pos x="f25" y="f26"/>
                </a:cxn>
                <a:cxn ang="f23">
                  <a:pos x="f25" y="f28"/>
                </a:cxn>
                <a:cxn ang="f23">
                  <a:pos x="f24" y="f27"/>
                </a:cxn>
              </a:cxnLst>
              <a:rect l="f24" t="f27" r="f25" b="f26"/>
              <a:pathLst>
                <a:path w="5760" h="1248">
                  <a:moveTo>
                    <a:pt x="f5" y="f5"/>
                  </a:moveTo>
                  <a:lnTo>
                    <a:pt x="f5" y="f7"/>
                  </a:lnTo>
                  <a:lnTo>
                    <a:pt x="f6" y="f7"/>
                  </a:lnTo>
                  <a:lnTo>
                    <a:pt x="f6" y="f8"/>
                  </a:lnTo>
                  <a:lnTo>
                    <a:pt x="f5" y="f5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sx="49959" sy="49959" algn="t"/>
            </a:blipFill>
            <a:ln cap="flat">
              <a:noFill/>
              <a:prstDash val="solid"/>
            </a:ln>
          </p:spPr>
          <p:txBody>
            <a:bodyPr vert="horz" wrap="square" lIns="91440" tIns="45720" rIns="91440" bIns="45720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微軟正黑體" pitchFamily="2"/>
                <a:cs typeface="Lucida Sans" pitchFamily="2"/>
              </a:endParaRPr>
            </a:p>
          </p:txBody>
        </p:sp>
        <p:cxnSp>
          <p:nvCxnSpPr>
            <p:cNvPr id="9" name="直線接點 11"/>
            <p:cNvCxnSpPr/>
            <p:nvPr/>
          </p:nvCxnSpPr>
          <p:spPr>
            <a:xfrm>
              <a:off x="-3602" y="4997516"/>
              <a:ext cx="9147602" cy="790562"/>
            </a:xfrm>
            <a:prstGeom prst="straightConnector1">
              <a:avLst/>
            </a:prstGeom>
            <a:noFill/>
            <a:ln w="12243" cap="flat">
              <a:solidFill>
                <a:srgbClr val="156D83"/>
              </a:solidFill>
              <a:prstDash val="solid"/>
              <a:miter/>
            </a:ln>
          </p:spPr>
        </p:cxnSp>
      </p:grpSp>
      <p:sp>
        <p:nvSpPr>
          <p:cNvPr id="10" name="日期版面配置區 2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3086687B-EA13-4D4B-BC5D-B21FED46393D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11" name="頁尾版面配置區 18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2" name="投影片編號版面配置區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A56CFFC0-5DA5-4194-B028-1B3C15253975}" type="slidenum">
              <a:t>‹#›</a:t>
            </a:fld>
            <a:endParaRPr lang="en-US"/>
          </a:p>
        </p:txBody>
      </p:sp>
      <p:sp>
        <p:nvSpPr>
          <p:cNvPr id="13" name="文字版面配置區 12"/>
          <p:cNvSpPr txBox="1">
            <a:spLocks noGrp="1"/>
          </p:cNvSpPr>
          <p:nvPr>
            <p:ph type="body" idx="4294967295"/>
          </p:nvPr>
        </p:nvSpPr>
        <p:spPr>
          <a:xfrm>
            <a:off x="457200" y="1604515"/>
            <a:ext cx="8229243" cy="3977283"/>
          </a:xfrm>
        </p:spPr>
        <p:txBody>
          <a:bodyPr lIns="0" tIns="0" rIns="0" bIns="0"/>
          <a:lstStyle>
            <a:lvl1pPr hangingPunct="0">
              <a:spcBef>
                <a:spcPts val="1415"/>
              </a:spcBef>
              <a:defRPr lang="en-US" sz="3200">
                <a:latin typeface="Liberation Sans" pitchFamily="18"/>
                <a:ea typeface="微軟正黑體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707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1481401"/>
            <a:ext cx="8229600" cy="438623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FD6046-5207-497E-9846-6E43AFCFBA4B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EE9E614-694E-482F-8F3B-D9B3BD60D6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4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843963" y="274676"/>
            <a:ext cx="1777319" cy="5592598"/>
          </a:xfrm>
        </p:spPr>
        <p:txBody>
          <a:bodyPr vert="eaVert" anchor="t" anchorCtr="1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76"/>
            <a:ext cx="6324475" cy="559259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A6641-EEA3-4E52-AAAE-BBA397DB81BE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5A778A-B4B2-4CFC-A72E-9F2EFD8B1B1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4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type="title"/>
          </p:nvPr>
        </p:nvSpPr>
        <p:spPr>
          <a:xfrm>
            <a:off x="457200" y="1481401"/>
            <a:ext cx="8229600" cy="4525923"/>
          </a:xfrm>
        </p:spPr>
        <p:txBody>
          <a:bodyPr anchor="t"/>
          <a:lstStyle>
            <a:lvl1pPr marL="365760" indent="-255958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  <a:defRPr sz="27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  <a:br>
              <a:rPr lang="en-US"/>
            </a:br>
            <a:r>
              <a:rPr lang="zh-TW"/>
              <a:t>第二層</a:t>
            </a:r>
            <a:br>
              <a:rPr lang="en-US"/>
            </a:br>
            <a:r>
              <a:rPr lang="zh-TW"/>
              <a:t>第三層</a:t>
            </a:r>
            <a:br>
              <a:rPr lang="en-US"/>
            </a:br>
            <a:r>
              <a:rPr lang="zh-TW"/>
              <a:t>第四層</a:t>
            </a:r>
            <a:br>
              <a:rPr lang="en-US"/>
            </a:br>
            <a:r>
              <a:rPr lang="zh-TW"/>
              <a:t>第五層</a:t>
            </a:r>
          </a:p>
        </p:txBody>
      </p:sp>
      <p:sp>
        <p:nvSpPr>
          <p:cNvPr id="3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7DF5AB8-DDBC-45CE-88D0-3DC799757F48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4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180FCE-CC6F-47C4-93EF-D531079DE3E8}" type="slidenum">
              <a:t>‹#›</a:t>
            </a:fld>
            <a:endParaRPr lang="en-US"/>
          </a:p>
        </p:txBody>
      </p:sp>
      <p:sp>
        <p:nvSpPr>
          <p:cNvPr id="6" name="標題 6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7" name="內容版面配置區 6"/>
          <p:cNvSpPr txBox="1">
            <a:spLocks noGrp="1"/>
          </p:cNvSpPr>
          <p:nvPr>
            <p:ph idx="1"/>
          </p:nvPr>
        </p:nvSpPr>
        <p:spPr>
          <a:xfrm>
            <a:off x="457200" y="1604515"/>
            <a:ext cx="8229243" cy="3977283"/>
          </a:xfrm>
        </p:spPr>
        <p:txBody>
          <a:bodyPr lIns="0" tIns="0" rIns="0" bIns="0"/>
          <a:lstStyle>
            <a:lvl1pPr hangingPunct="0">
              <a:spcBef>
                <a:spcPts val="1415"/>
              </a:spcBef>
              <a:defRPr lang="en-US" sz="3200">
                <a:latin typeface="Liberation Sans" pitchFamily="18"/>
                <a:ea typeface="微軟正黑體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067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522" y="1059844"/>
            <a:ext cx="7772400" cy="1828800"/>
          </a:xfrm>
        </p:spPr>
        <p:txBody>
          <a:bodyPr anchor="b"/>
          <a:lstStyle>
            <a:lvl1pPr algn="r">
              <a:defRPr sz="4800">
                <a:solidFill>
                  <a:srgbClr val="DEF5FA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3922556" y="2931840"/>
            <a:ext cx="4572000" cy="1454755"/>
          </a:xfrm>
        </p:spPr>
        <p:txBody>
          <a:bodyPr/>
          <a:lstStyle>
            <a:lvl1pPr marL="0" indent="0">
              <a:defRPr sz="23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B0F7F2A6-4FC7-43AA-9356-371D9E638513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4387B9BC-1011-4BB6-AAE2-0AF9CEB5CC50}" type="slidenum">
              <a:t>‹#›</a:t>
            </a:fld>
            <a:endParaRPr lang="en-US"/>
          </a:p>
        </p:txBody>
      </p:sp>
      <p:sp>
        <p:nvSpPr>
          <p:cNvPr id="7" name="＞形箭號 6"/>
          <p:cNvSpPr/>
          <p:nvPr/>
        </p:nvSpPr>
        <p:spPr>
          <a:xfrm>
            <a:off x="3636724" y="3005641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0"/>
              <a:gd name="f9" fmla="abs f3"/>
              <a:gd name="f10" fmla="abs f4"/>
              <a:gd name="f11" fmla="abs f5"/>
              <a:gd name="f12" fmla="*/ f8 f0 1"/>
              <a:gd name="f13" fmla="?: f9 f3 1"/>
              <a:gd name="f14" fmla="?: f10 f4 1"/>
              <a:gd name="f15" fmla="?: f11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+- f26 0 f6"/>
              <a:gd name="f29" fmla="+- f25 0 f6"/>
              <a:gd name="f30" fmla="*/ f26 f22 1"/>
              <a:gd name="f31" fmla="*/ f25 f22 1"/>
              <a:gd name="f32" fmla="*/ f28 1 2"/>
              <a:gd name="f33" fmla="min f29 f28"/>
              <a:gd name="f34" fmla="+- f6 f32 0"/>
              <a:gd name="f35" fmla="*/ f33 f7 1"/>
              <a:gd name="f36" fmla="*/ f35 1 100000"/>
              <a:gd name="f37" fmla="*/ f34 f22 1"/>
              <a:gd name="f38" fmla="+- f25 0 f36"/>
              <a:gd name="f39" fmla="*/ f36 f22 1"/>
              <a:gd name="f40" fmla="*/ f38 1 2"/>
              <a:gd name="f41" fmla="+- f38 0 f36"/>
              <a:gd name="f42" fmla="*/ f38 f22 1"/>
              <a:gd name="f43" fmla="?: f41 f36 f6"/>
              <a:gd name="f44" fmla="?: f41 f38 f25"/>
              <a:gd name="f45" fmla="*/ f40 f22 1"/>
              <a:gd name="f46" fmla="*/ f43 f22 1"/>
              <a:gd name="f47" fmla="*/ f44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45" y="f27"/>
              </a:cxn>
              <a:cxn ang="f21">
                <a:pos x="f39" y="f37"/>
              </a:cxn>
              <a:cxn ang="f21">
                <a:pos x="f45" y="f30"/>
              </a:cxn>
            </a:cxnLst>
            <a:rect l="f46" t="f27" r="f47" b="f30"/>
            <a:pathLst>
              <a:path>
                <a:moveTo>
                  <a:pt x="f27" y="f27"/>
                </a:moveTo>
                <a:lnTo>
                  <a:pt x="f42" y="f27"/>
                </a:lnTo>
                <a:lnTo>
                  <a:pt x="f31" y="f37"/>
                </a:lnTo>
                <a:lnTo>
                  <a:pt x="f42" y="f30"/>
                </a:lnTo>
                <a:lnTo>
                  <a:pt x="f27" y="f30"/>
                </a:lnTo>
                <a:lnTo>
                  <a:pt x="f39" y="f37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236" cap="rnd">
            <a:solidFill>
              <a:srgbClr val="1E768C"/>
            </a:solidFill>
            <a:prstDash val="solid"/>
            <a:miter/>
          </a:ln>
          <a:effectLst>
            <a:outerShdw dist="25557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8" name="＞形箭號 7"/>
          <p:cNvSpPr/>
          <p:nvPr/>
        </p:nvSpPr>
        <p:spPr>
          <a:xfrm>
            <a:off x="3450241" y="3005641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0"/>
              <a:gd name="f9" fmla="abs f3"/>
              <a:gd name="f10" fmla="abs f4"/>
              <a:gd name="f11" fmla="abs f5"/>
              <a:gd name="f12" fmla="*/ f8 f0 1"/>
              <a:gd name="f13" fmla="?: f9 f3 1"/>
              <a:gd name="f14" fmla="?: f10 f4 1"/>
              <a:gd name="f15" fmla="?: f11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+- f26 0 f6"/>
              <a:gd name="f29" fmla="+- f25 0 f6"/>
              <a:gd name="f30" fmla="*/ f26 f22 1"/>
              <a:gd name="f31" fmla="*/ f25 f22 1"/>
              <a:gd name="f32" fmla="*/ f28 1 2"/>
              <a:gd name="f33" fmla="min f29 f28"/>
              <a:gd name="f34" fmla="+- f6 f32 0"/>
              <a:gd name="f35" fmla="*/ f33 f7 1"/>
              <a:gd name="f36" fmla="*/ f35 1 100000"/>
              <a:gd name="f37" fmla="*/ f34 f22 1"/>
              <a:gd name="f38" fmla="+- f25 0 f36"/>
              <a:gd name="f39" fmla="*/ f36 f22 1"/>
              <a:gd name="f40" fmla="*/ f38 1 2"/>
              <a:gd name="f41" fmla="+- f38 0 f36"/>
              <a:gd name="f42" fmla="*/ f38 f22 1"/>
              <a:gd name="f43" fmla="?: f41 f36 f6"/>
              <a:gd name="f44" fmla="?: f41 f38 f25"/>
              <a:gd name="f45" fmla="*/ f40 f22 1"/>
              <a:gd name="f46" fmla="*/ f43 f22 1"/>
              <a:gd name="f47" fmla="*/ f44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45" y="f27"/>
              </a:cxn>
              <a:cxn ang="f21">
                <a:pos x="f39" y="f37"/>
              </a:cxn>
              <a:cxn ang="f21">
                <a:pos x="f45" y="f30"/>
              </a:cxn>
            </a:cxnLst>
            <a:rect l="f46" t="f27" r="f47" b="f30"/>
            <a:pathLst>
              <a:path>
                <a:moveTo>
                  <a:pt x="f27" y="f27"/>
                </a:moveTo>
                <a:lnTo>
                  <a:pt x="f42" y="f27"/>
                </a:lnTo>
                <a:lnTo>
                  <a:pt x="f31" y="f37"/>
                </a:lnTo>
                <a:lnTo>
                  <a:pt x="f42" y="f30"/>
                </a:lnTo>
                <a:lnTo>
                  <a:pt x="f27" y="f30"/>
                </a:lnTo>
                <a:lnTo>
                  <a:pt x="f39" y="f37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236" cap="rnd">
            <a:solidFill>
              <a:srgbClr val="1E768C"/>
            </a:solidFill>
            <a:prstDash val="solid"/>
            <a:miter/>
          </a:ln>
          <a:effectLst>
            <a:outerShdw dist="25557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47072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type="title"/>
          </p:nvPr>
        </p:nvSpPr>
        <p:spPr>
          <a:xfrm>
            <a:off x="457200" y="1481401"/>
            <a:ext cx="4038475" cy="4525923"/>
          </a:xfrm>
        </p:spPr>
        <p:txBody>
          <a:bodyPr anchor="t"/>
          <a:lstStyle>
            <a:lvl1pPr marL="365760" indent="-255958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  <a:defRPr sz="2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  <a:br>
              <a:rPr lang="en-US"/>
            </a:br>
            <a:r>
              <a:rPr lang="zh-TW"/>
              <a:t>第二層</a:t>
            </a:r>
            <a:br>
              <a:rPr lang="en-US"/>
            </a:br>
            <a:r>
              <a:rPr lang="zh-TW"/>
              <a:t>第三層</a:t>
            </a:r>
            <a:br>
              <a:rPr lang="en-US"/>
            </a:br>
            <a:r>
              <a:rPr lang="zh-TW"/>
              <a:t>第四層</a:t>
            </a:r>
            <a:br>
              <a:rPr lang="en-US"/>
            </a:br>
            <a:r>
              <a:rPr lang="zh-TW"/>
              <a:t>第五層</a:t>
            </a:r>
          </a:p>
        </p:txBody>
      </p:sp>
      <p:sp>
        <p:nvSpPr>
          <p:cNvPr id="3" name="內容版面配置區 3"/>
          <p:cNvSpPr txBox="1">
            <a:spLocks noGrp="1"/>
          </p:cNvSpPr>
          <p:nvPr>
            <p:ph type="title" idx="4294967295"/>
          </p:nvPr>
        </p:nvSpPr>
        <p:spPr>
          <a:xfrm>
            <a:off x="4648315" y="1481401"/>
            <a:ext cx="4038475" cy="4525923"/>
          </a:xfrm>
        </p:spPr>
        <p:txBody>
          <a:bodyPr anchor="t"/>
          <a:lstStyle>
            <a:lvl1pPr marL="365760" indent="-255958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  <a:defRPr sz="28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  <a:br>
              <a:rPr lang="en-US"/>
            </a:br>
            <a:r>
              <a:rPr lang="zh-TW"/>
              <a:t>第二層</a:t>
            </a:r>
            <a:br>
              <a:rPr lang="en-US"/>
            </a:br>
            <a:r>
              <a:rPr lang="zh-TW"/>
              <a:t>第三層</a:t>
            </a:r>
            <a:br>
              <a:rPr lang="en-US"/>
            </a:br>
            <a:r>
              <a:rPr lang="zh-TW"/>
              <a:t>第四層</a:t>
            </a:r>
            <a:br>
              <a:rPr lang="en-US"/>
            </a:br>
            <a:r>
              <a:rPr lang="zh-TW"/>
              <a:t>第五層</a:t>
            </a:r>
          </a:p>
        </p:txBody>
      </p:sp>
      <p:sp>
        <p:nvSpPr>
          <p:cNvPr id="4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52102F79-A057-422F-A4D4-CBE9823D152F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5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D371B1EB-E02C-4E49-BF45-B9EE9465D07F}" type="slidenum">
              <a:t>‹#›</a:t>
            </a:fld>
            <a:endParaRPr lang="en-US"/>
          </a:p>
        </p:txBody>
      </p:sp>
      <p:sp>
        <p:nvSpPr>
          <p:cNvPr id="7" name="標題 7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>
            <a:lvl1pPr>
              <a:defRPr>
                <a:solidFill>
                  <a:srgbClr val="DEF5FA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965020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288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5410075"/>
            <a:ext cx="4040276" cy="762115"/>
          </a:xfrm>
          <a:solidFill>
            <a:srgbClr val="2DA2BF"/>
          </a:solidFill>
          <a:ln w="9720">
            <a:solidFill>
              <a:srgbClr val="2DA2BF"/>
            </a:solidFill>
            <a:prstDash val="solid"/>
            <a:miter/>
          </a:ln>
        </p:spPr>
        <p:txBody>
          <a:bodyPr lIns="182880" anchor="ctr"/>
          <a:lstStyle>
            <a:lvl1pPr marL="0" indent="0"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3"/>
          </p:nvPr>
        </p:nvSpPr>
        <p:spPr>
          <a:xfrm>
            <a:off x="4645078" y="5410075"/>
            <a:ext cx="4041721" cy="762115"/>
          </a:xfrm>
          <a:solidFill>
            <a:srgbClr val="2DA2BF"/>
          </a:solidFill>
          <a:ln w="9720">
            <a:solidFill>
              <a:srgbClr val="2DA2BF"/>
            </a:solidFill>
            <a:prstDash val="solid"/>
            <a:miter/>
          </a:ln>
        </p:spPr>
        <p:txBody>
          <a:bodyPr lIns="182880" anchor="ctr"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內容版面配置區 4"/>
          <p:cNvSpPr txBox="1">
            <a:spLocks noGrp="1"/>
          </p:cNvSpPr>
          <p:nvPr>
            <p:ph type="title" idx="4294967295"/>
          </p:nvPr>
        </p:nvSpPr>
        <p:spPr>
          <a:xfrm>
            <a:off x="457200" y="1444322"/>
            <a:ext cx="4040276" cy="3941640"/>
          </a:xfrm>
        </p:spPr>
        <p:txBody>
          <a:bodyPr anchor="t"/>
          <a:lstStyle>
            <a:lvl1pPr marL="365760" indent="-255958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  <a:defRPr sz="24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  <a:br>
              <a:rPr lang="en-US"/>
            </a:br>
            <a:r>
              <a:rPr lang="zh-TW"/>
              <a:t>第二層</a:t>
            </a:r>
            <a:br>
              <a:rPr lang="en-US"/>
            </a:br>
            <a:r>
              <a:rPr lang="zh-TW"/>
              <a:t>第三層</a:t>
            </a:r>
            <a:br>
              <a:rPr lang="en-US"/>
            </a:br>
            <a:r>
              <a:rPr lang="zh-TW"/>
              <a:t>第四層</a:t>
            </a:r>
            <a:br>
              <a:rPr lang="en-US"/>
            </a:br>
            <a:r>
              <a:rPr lang="zh-TW"/>
              <a:t>第五層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type="title" idx="4294967295"/>
          </p:nvPr>
        </p:nvSpPr>
        <p:spPr>
          <a:xfrm>
            <a:off x="4645078" y="1444322"/>
            <a:ext cx="4041721" cy="3941640"/>
          </a:xfrm>
        </p:spPr>
        <p:txBody>
          <a:bodyPr anchor="t"/>
          <a:lstStyle>
            <a:lvl1pPr marL="365760" indent="-255958">
              <a:buClr>
                <a:srgbClr val="2DA2BF"/>
              </a:buClr>
              <a:buSzPct val="68000"/>
              <a:buFont typeface="Wingdings 3"/>
              <a:buChar char=""/>
              <a:defRPr sz="24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  <a:br>
              <a:rPr lang="en-US"/>
            </a:br>
            <a:r>
              <a:rPr lang="zh-TW"/>
              <a:t>第二層</a:t>
            </a:r>
            <a:br>
              <a:rPr lang="en-US"/>
            </a:br>
            <a:r>
              <a:rPr lang="zh-TW"/>
              <a:t>第三層</a:t>
            </a:r>
            <a:br>
              <a:rPr lang="en-US"/>
            </a:br>
            <a:r>
              <a:rPr lang="zh-TW"/>
              <a:t>第四層</a:t>
            </a:r>
            <a:br>
              <a:rPr lang="en-US"/>
            </a:br>
            <a:r>
              <a:rPr lang="zh-TW"/>
              <a:t>第五層</a:t>
            </a:r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569D3C-1CDB-4831-822C-36C28F9EAA89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E97ABF-F78C-42A9-992D-1C201FE3780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52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73C6FF90-4D34-4603-82A2-95144475A4DE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3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EA21E68D-DB61-489C-B2A6-EC57018D7CF5}" type="slidenum">
              <a:t>‹#›</a:t>
            </a:fld>
            <a:endParaRPr lang="en-US"/>
          </a:p>
        </p:txBody>
      </p:sp>
      <p:sp>
        <p:nvSpPr>
          <p:cNvPr id="5" name="標題 5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DEF5FA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88410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8B1FC5-08F3-4BBC-B6F4-4E3BFF1E4ED7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68E87F-EA3B-4263-B9D7-3952927EB20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317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914400" y="4876915"/>
            <a:ext cx="7481876" cy="457200"/>
          </a:xfrm>
        </p:spPr>
        <p:txBody>
          <a:bodyPr anchor="t">
            <a:noAutofit/>
          </a:bodyPr>
          <a:lstStyle>
            <a:lvl1pPr algn="r">
              <a:defRPr sz="2500" b="0">
                <a:solidFill>
                  <a:srgbClr val="2DA2BF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2"/>
          </p:nvPr>
        </p:nvSpPr>
        <p:spPr>
          <a:xfrm>
            <a:off x="4419715" y="5355000"/>
            <a:ext cx="3974759" cy="914400"/>
          </a:xfrm>
        </p:spPr>
        <p:txBody>
          <a:bodyPr/>
          <a:lstStyle>
            <a:lvl1pPr marL="0" indent="0" algn="r">
              <a:defRPr sz="16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type="title" idx="4294967295"/>
          </p:nvPr>
        </p:nvSpPr>
        <p:spPr>
          <a:xfrm>
            <a:off x="914400" y="274320"/>
            <a:ext cx="7479718" cy="4572000"/>
          </a:xfrm>
        </p:spPr>
        <p:txBody>
          <a:bodyPr anchor="t"/>
          <a:lstStyle>
            <a:lvl1pPr marL="365760" indent="-255958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  <a:defRPr sz="32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  <a:br>
              <a:rPr lang="en-US"/>
            </a:br>
            <a:r>
              <a:rPr lang="zh-TW"/>
              <a:t>第二層</a:t>
            </a:r>
            <a:br>
              <a:rPr lang="en-US"/>
            </a:br>
            <a:r>
              <a:rPr lang="zh-TW"/>
              <a:t>第三層</a:t>
            </a:r>
            <a:br>
              <a:rPr lang="en-US"/>
            </a:br>
            <a:r>
              <a:rPr lang="zh-TW"/>
              <a:t>第四層</a:t>
            </a:r>
            <a:br>
              <a:rPr lang="en-US"/>
            </a:br>
            <a:r>
              <a:rPr lang="zh-TW"/>
              <a:t>第五層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A253CB-E6AC-4D3C-9CB8-23ACC3DB0F63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A197B0-BDD2-4AEF-886C-08DCEEAC665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03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141198" y="5443560"/>
            <a:ext cx="7162915" cy="648364"/>
          </a:xfrm>
        </p:spPr>
        <p:txBody>
          <a:bodyPr tIns="0"/>
          <a:lstStyle>
            <a:lvl1pPr marL="0" marR="18361" indent="0" algn="r"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3" name="圖片版面配置區 2"/>
          <p:cNvSpPr txBox="1">
            <a:spLocks noGrp="1"/>
          </p:cNvSpPr>
          <p:nvPr>
            <p:ph type="title"/>
          </p:nvPr>
        </p:nvSpPr>
        <p:spPr>
          <a:xfrm>
            <a:off x="228600" y="190076"/>
            <a:ext cx="8686800" cy="4389120"/>
          </a:xfrm>
          <a:solidFill>
            <a:srgbClr val="464646"/>
          </a:solidFill>
          <a:ln w="9363">
            <a:solidFill>
              <a:srgbClr val="000000"/>
            </a:solidFill>
            <a:prstDash val="solid"/>
          </a:ln>
        </p:spPr>
        <p:txBody>
          <a:bodyPr anchor="t"/>
          <a:lstStyle>
            <a:lvl1pPr>
              <a:spcBef>
                <a:spcPts val="400"/>
              </a:spcBef>
              <a:defRPr sz="3200" b="0">
                <a:solidFill>
                  <a:srgbClr val="FFFFFF"/>
                </a:solidFill>
              </a:defRPr>
            </a:lvl1pPr>
          </a:lstStyle>
          <a:p>
            <a:pPr lvl="0"/>
            <a:r>
              <a:rPr lang="zh-TW"/>
              <a:t>按一下圖示以新增圖片</a:t>
            </a:r>
          </a:p>
        </p:txBody>
      </p:sp>
      <p:sp>
        <p:nvSpPr>
          <p:cNvPr id="4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BA119123-FBC0-4277-BC8C-CBBC23B1FC4C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5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lvl="0"/>
            <a:fld id="{BE98A5C9-9D7C-4FA6-A476-CAE28538B558}" type="slidenum">
              <a:t>‹#›</a:t>
            </a:fld>
            <a:endParaRPr lang="en-US"/>
          </a:p>
        </p:txBody>
      </p:sp>
      <p:sp>
        <p:nvSpPr>
          <p:cNvPr id="7" name="標題 1"/>
          <p:cNvSpPr txBox="1">
            <a:spLocks noGrp="1"/>
          </p:cNvSpPr>
          <p:nvPr>
            <p:ph type="title" idx="4294967295"/>
          </p:nvPr>
        </p:nvSpPr>
        <p:spPr>
          <a:xfrm>
            <a:off x="228600" y="4865037"/>
            <a:ext cx="8075514" cy="562676"/>
          </a:xfrm>
        </p:spPr>
        <p:txBody>
          <a:bodyPr anchor="t"/>
          <a:lstStyle>
            <a:lvl1pPr algn="r">
              <a:defRPr sz="3000" b="0">
                <a:solidFill>
                  <a:srgbClr val="2DA2BF"/>
                </a:solidFill>
              </a:defRPr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8" name="手繪多邊形 7"/>
          <p:cNvSpPr/>
          <p:nvPr/>
        </p:nvSpPr>
        <p:spPr>
          <a:xfrm>
            <a:off x="499317" y="5945035"/>
            <a:ext cx="4940640" cy="92123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7485"/>
              <a:gd name="f7" fmla="val 337"/>
              <a:gd name="f8" fmla="val 2"/>
              <a:gd name="f9" fmla="val 5558"/>
              <a:gd name="f10" fmla="val 1"/>
              <a:gd name="f11" fmla="+- 0 0 0"/>
              <a:gd name="f12" fmla="*/ f3 1 7485"/>
              <a:gd name="f13" fmla="*/ f4 1 337"/>
              <a:gd name="f14" fmla="+- f7 0 f5"/>
              <a:gd name="f15" fmla="+- f6 0 f5"/>
              <a:gd name="f16" fmla="*/ f11 f0 1"/>
              <a:gd name="f17" fmla="*/ f15 1 7485"/>
              <a:gd name="f18" fmla="*/ f14 1 337"/>
              <a:gd name="f19" fmla="*/ f16 1 f2"/>
              <a:gd name="f20" fmla="*/ 0 1 f17"/>
              <a:gd name="f21" fmla="*/ 0 1 f18"/>
              <a:gd name="f22" fmla="*/ 5760 1 f17"/>
              <a:gd name="f23" fmla="*/ 528 1 f18"/>
              <a:gd name="f24" fmla="*/ 48 1 f17"/>
              <a:gd name="f25" fmla="*/ 7485 1 f17"/>
              <a:gd name="f26" fmla="*/ 337 1 f18"/>
              <a:gd name="f27" fmla="+- f19 0 f1"/>
              <a:gd name="f28" fmla="*/ f20 f12 1"/>
              <a:gd name="f29" fmla="*/ f25 f12 1"/>
              <a:gd name="f30" fmla="*/ f26 f13 1"/>
              <a:gd name="f31" fmla="*/ f21 f13 1"/>
              <a:gd name="f32" fmla="*/ f22 f12 1"/>
              <a:gd name="f33" fmla="*/ f23 f13 1"/>
              <a:gd name="f34" fmla="*/ f24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8" y="f31"/>
              </a:cxn>
              <a:cxn ang="f27">
                <a:pos x="f32" y="f31"/>
              </a:cxn>
              <a:cxn ang="f27">
                <a:pos x="f32" y="f33"/>
              </a:cxn>
              <a:cxn ang="f27">
                <a:pos x="f34" y="f31"/>
              </a:cxn>
            </a:cxnLst>
            <a:rect l="f28" t="f31" r="f29" b="f30"/>
            <a:pathLst>
              <a:path w="7485" h="337">
                <a:moveTo>
                  <a:pt x="f5" y="f8"/>
                </a:moveTo>
                <a:lnTo>
                  <a:pt x="f6" y="f7"/>
                </a:lnTo>
                <a:lnTo>
                  <a:pt x="f9" y="f7"/>
                </a:lnTo>
                <a:lnTo>
                  <a:pt x="f10" y="f5"/>
                </a:lnTo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9" name="手繪多邊形 8"/>
          <p:cNvSpPr/>
          <p:nvPr/>
        </p:nvSpPr>
        <p:spPr>
          <a:xfrm>
            <a:off x="485637" y="5938918"/>
            <a:ext cx="3690362" cy="93348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591"/>
              <a:gd name="f7" fmla="val 588"/>
              <a:gd name="f8" fmla="val 585"/>
              <a:gd name="f9" fmla="val 4415"/>
              <a:gd name="f10" fmla="val 12"/>
              <a:gd name="f11" fmla="val 4"/>
              <a:gd name="f12" fmla="+- 0 0 0"/>
              <a:gd name="f13" fmla="*/ f3 1 5591"/>
              <a:gd name="f14" fmla="*/ f4 1 588"/>
              <a:gd name="f15" fmla="+- f7 0 f5"/>
              <a:gd name="f16" fmla="+- f6 0 f5"/>
              <a:gd name="f17" fmla="*/ f12 f0 1"/>
              <a:gd name="f18" fmla="*/ f16 1 5591"/>
              <a:gd name="f19" fmla="*/ f15 1 588"/>
              <a:gd name="f20" fmla="*/ f17 1 f2"/>
              <a:gd name="f21" fmla="*/ 0 1 f18"/>
              <a:gd name="f22" fmla="*/ 0 1 f19"/>
              <a:gd name="f23" fmla="*/ 5760 1 f18"/>
              <a:gd name="f24" fmla="*/ 528 1 f19"/>
              <a:gd name="f25" fmla="*/ 48 1 f18"/>
              <a:gd name="f26" fmla="*/ 5591 1 f18"/>
              <a:gd name="f27" fmla="*/ 588 1 f19"/>
              <a:gd name="f28" fmla="+- f20 0 f1"/>
              <a:gd name="f29" fmla="*/ f21 f13 1"/>
              <a:gd name="f30" fmla="*/ f26 f13 1"/>
              <a:gd name="f31" fmla="*/ f27 f14 1"/>
              <a:gd name="f32" fmla="*/ f22 f14 1"/>
              <a:gd name="f33" fmla="*/ f23 f13 1"/>
              <a:gd name="f34" fmla="*/ f24 f14 1"/>
              <a:gd name="f35" fmla="*/ f25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29" y="f32"/>
              </a:cxn>
              <a:cxn ang="f28">
                <a:pos x="f33" y="f32"/>
              </a:cxn>
              <a:cxn ang="f28">
                <a:pos x="f33" y="f34"/>
              </a:cxn>
              <a:cxn ang="f28">
                <a:pos x="f35" y="f32"/>
              </a:cxn>
            </a:cxnLst>
            <a:rect l="f29" t="f32" r="f30" b="f31"/>
            <a:pathLst>
              <a:path w="5591" h="588">
                <a:moveTo>
                  <a:pt x="f5" y="f5"/>
                </a:moveTo>
                <a:lnTo>
                  <a:pt x="f6" y="f8"/>
                </a:lnTo>
                <a:lnTo>
                  <a:pt x="f9" y="f7"/>
                </a:lnTo>
                <a:lnTo>
                  <a:pt x="f10" y="f11"/>
                </a:lnTo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10" name="直角三角形 9"/>
          <p:cNvSpPr/>
          <p:nvPr/>
        </p:nvSpPr>
        <p:spPr>
          <a:xfrm>
            <a:off x="-6117" y="5791315"/>
            <a:ext cx="3402363" cy="1080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*/ f7 f0 1"/>
              <a:gd name="f12" fmla="?: f8 f3 1"/>
              <a:gd name="f13" fmla="?: f9 f4 1"/>
              <a:gd name="f14" fmla="?: f10 f5 1"/>
              <a:gd name="f15" fmla="*/ f11 1 f2"/>
              <a:gd name="f16" fmla="*/ f12 1 21600"/>
              <a:gd name="f17" fmla="*/ f13 1 21600"/>
              <a:gd name="f18" fmla="*/ 21600 f12 1"/>
              <a:gd name="f19" fmla="*/ 21600 f13 1"/>
              <a:gd name="f20" fmla="+- f15 0 f1"/>
              <a:gd name="f21" fmla="min f17 f16"/>
              <a:gd name="f22" fmla="*/ f18 1 f14"/>
              <a:gd name="f23" fmla="*/ f19 1 f14"/>
              <a:gd name="f24" fmla="val f22"/>
              <a:gd name="f25" fmla="val f23"/>
              <a:gd name="f26" fmla="*/ f6 f21 1"/>
              <a:gd name="f27" fmla="+- f25 0 f6"/>
              <a:gd name="f28" fmla="+- f24 0 f6"/>
              <a:gd name="f29" fmla="*/ f25 f21 1"/>
              <a:gd name="f30" fmla="*/ f24 f21 1"/>
              <a:gd name="f31" fmla="*/ f27 1 2"/>
              <a:gd name="f32" fmla="*/ f28 1 2"/>
              <a:gd name="f33" fmla="*/ f28 1 12"/>
              <a:gd name="f34" fmla="*/ f27 7 1"/>
              <a:gd name="f35" fmla="*/ f28 7 1"/>
              <a:gd name="f36" fmla="*/ f27 11 1"/>
              <a:gd name="f37" fmla="+- f6 f31 0"/>
              <a:gd name="f38" fmla="+- f6 f32 0"/>
              <a:gd name="f39" fmla="*/ f34 1 12"/>
              <a:gd name="f40" fmla="*/ f35 1 12"/>
              <a:gd name="f41" fmla="*/ f36 1 12"/>
              <a:gd name="f42" fmla="*/ f33 f21 1"/>
              <a:gd name="f43" fmla="*/ f39 f21 1"/>
              <a:gd name="f44" fmla="*/ f40 f21 1"/>
              <a:gd name="f45" fmla="*/ f41 f21 1"/>
              <a:gd name="f46" fmla="*/ f38 f21 1"/>
              <a:gd name="f47" fmla="*/ f37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26" y="f26"/>
              </a:cxn>
              <a:cxn ang="f20">
                <a:pos x="f26" y="f29"/>
              </a:cxn>
              <a:cxn ang="f20">
                <a:pos x="f30" y="f29"/>
              </a:cxn>
              <a:cxn ang="f20">
                <a:pos x="f46" y="f47"/>
              </a:cxn>
            </a:cxnLst>
            <a:rect l="f42" t="f43" r="f44" b="f45"/>
            <a:pathLst>
              <a:path>
                <a:moveTo>
                  <a:pt x="f26" y="f29"/>
                </a:moveTo>
                <a:lnTo>
                  <a:pt x="f26" y="f26"/>
                </a:lnTo>
                <a:lnTo>
                  <a:pt x="f30" y="f29"/>
                </a:lnTo>
                <a:close/>
              </a:path>
            </a:pathLst>
          </a:custGeom>
          <a:blipFill>
            <a:blip r:embed="rId2">
              <a:alphaModFix/>
            </a:blip>
            <a:stretch>
              <a:fillRect/>
            </a:stretch>
          </a:blip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cxnSp>
        <p:nvCxnSpPr>
          <p:cNvPr id="11" name="直線接點 10"/>
          <p:cNvCxnSpPr/>
          <p:nvPr/>
        </p:nvCxnSpPr>
        <p:spPr>
          <a:xfrm>
            <a:off x="-9363" y="5787722"/>
            <a:ext cx="3405600" cy="1084314"/>
          </a:xfrm>
          <a:prstGeom prst="straightConnector1">
            <a:avLst/>
          </a:prstGeom>
          <a:noFill/>
          <a:ln w="12243" cap="flat">
            <a:solidFill>
              <a:srgbClr val="156D83"/>
            </a:solidFill>
            <a:prstDash val="solid"/>
            <a:miter/>
          </a:ln>
        </p:spPr>
      </p:cxnSp>
      <p:sp>
        <p:nvSpPr>
          <p:cNvPr id="12" name="＞形箭號 11"/>
          <p:cNvSpPr/>
          <p:nvPr/>
        </p:nvSpPr>
        <p:spPr>
          <a:xfrm>
            <a:off x="8664122" y="4988518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0"/>
              <a:gd name="f9" fmla="abs f3"/>
              <a:gd name="f10" fmla="abs f4"/>
              <a:gd name="f11" fmla="abs f5"/>
              <a:gd name="f12" fmla="*/ f8 f0 1"/>
              <a:gd name="f13" fmla="?: f9 f3 1"/>
              <a:gd name="f14" fmla="?: f10 f4 1"/>
              <a:gd name="f15" fmla="?: f11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+- f26 0 f6"/>
              <a:gd name="f29" fmla="+- f25 0 f6"/>
              <a:gd name="f30" fmla="*/ f26 f22 1"/>
              <a:gd name="f31" fmla="*/ f25 f22 1"/>
              <a:gd name="f32" fmla="*/ f28 1 2"/>
              <a:gd name="f33" fmla="min f29 f28"/>
              <a:gd name="f34" fmla="+- f6 f32 0"/>
              <a:gd name="f35" fmla="*/ f33 f7 1"/>
              <a:gd name="f36" fmla="*/ f35 1 100000"/>
              <a:gd name="f37" fmla="*/ f34 f22 1"/>
              <a:gd name="f38" fmla="+- f25 0 f36"/>
              <a:gd name="f39" fmla="*/ f36 f22 1"/>
              <a:gd name="f40" fmla="*/ f38 1 2"/>
              <a:gd name="f41" fmla="+- f38 0 f36"/>
              <a:gd name="f42" fmla="*/ f38 f22 1"/>
              <a:gd name="f43" fmla="?: f41 f36 f6"/>
              <a:gd name="f44" fmla="?: f41 f38 f25"/>
              <a:gd name="f45" fmla="*/ f40 f22 1"/>
              <a:gd name="f46" fmla="*/ f43 f22 1"/>
              <a:gd name="f47" fmla="*/ f44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45" y="f27"/>
              </a:cxn>
              <a:cxn ang="f21">
                <a:pos x="f39" y="f37"/>
              </a:cxn>
              <a:cxn ang="f21">
                <a:pos x="f45" y="f30"/>
              </a:cxn>
            </a:cxnLst>
            <a:rect l="f46" t="f27" r="f47" b="f30"/>
            <a:pathLst>
              <a:path>
                <a:moveTo>
                  <a:pt x="f27" y="f27"/>
                </a:moveTo>
                <a:lnTo>
                  <a:pt x="f42" y="f27"/>
                </a:lnTo>
                <a:lnTo>
                  <a:pt x="f31" y="f37"/>
                </a:lnTo>
                <a:lnTo>
                  <a:pt x="f42" y="f30"/>
                </a:lnTo>
                <a:lnTo>
                  <a:pt x="f27" y="f30"/>
                </a:lnTo>
                <a:lnTo>
                  <a:pt x="f39" y="f37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236" cap="rnd">
            <a:solidFill>
              <a:srgbClr val="1E768C"/>
            </a:solidFill>
            <a:prstDash val="solid"/>
            <a:miter/>
          </a:ln>
          <a:effectLst>
            <a:outerShdw dist="25557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13" name="＞形箭號 12"/>
          <p:cNvSpPr/>
          <p:nvPr/>
        </p:nvSpPr>
        <p:spPr>
          <a:xfrm>
            <a:off x="8477640" y="4988518"/>
            <a:ext cx="182880" cy="22860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val 50000"/>
              <a:gd name="f8" fmla="+- 0 0 0"/>
              <a:gd name="f9" fmla="abs f3"/>
              <a:gd name="f10" fmla="abs f4"/>
              <a:gd name="f11" fmla="abs f5"/>
              <a:gd name="f12" fmla="*/ f8 f0 1"/>
              <a:gd name="f13" fmla="?: f9 f3 1"/>
              <a:gd name="f14" fmla="?: f10 f4 1"/>
              <a:gd name="f15" fmla="?: f11 f5 1"/>
              <a:gd name="f16" fmla="*/ f12 1 f2"/>
              <a:gd name="f17" fmla="*/ f13 1 21600"/>
              <a:gd name="f18" fmla="*/ f14 1 21600"/>
              <a:gd name="f19" fmla="*/ 21600 f13 1"/>
              <a:gd name="f20" fmla="*/ 21600 f14 1"/>
              <a:gd name="f21" fmla="+- f16 0 f1"/>
              <a:gd name="f22" fmla="min f18 f17"/>
              <a:gd name="f23" fmla="*/ f19 1 f15"/>
              <a:gd name="f24" fmla="*/ f20 1 f15"/>
              <a:gd name="f25" fmla="val f23"/>
              <a:gd name="f26" fmla="val f24"/>
              <a:gd name="f27" fmla="*/ f6 f22 1"/>
              <a:gd name="f28" fmla="+- f26 0 f6"/>
              <a:gd name="f29" fmla="+- f25 0 f6"/>
              <a:gd name="f30" fmla="*/ f26 f22 1"/>
              <a:gd name="f31" fmla="*/ f25 f22 1"/>
              <a:gd name="f32" fmla="*/ f28 1 2"/>
              <a:gd name="f33" fmla="min f29 f28"/>
              <a:gd name="f34" fmla="+- f6 f32 0"/>
              <a:gd name="f35" fmla="*/ f33 f7 1"/>
              <a:gd name="f36" fmla="*/ f35 1 100000"/>
              <a:gd name="f37" fmla="*/ f34 f22 1"/>
              <a:gd name="f38" fmla="+- f25 0 f36"/>
              <a:gd name="f39" fmla="*/ f36 f22 1"/>
              <a:gd name="f40" fmla="*/ f38 1 2"/>
              <a:gd name="f41" fmla="+- f38 0 f36"/>
              <a:gd name="f42" fmla="*/ f38 f22 1"/>
              <a:gd name="f43" fmla="?: f41 f36 f6"/>
              <a:gd name="f44" fmla="?: f41 f38 f25"/>
              <a:gd name="f45" fmla="*/ f40 f22 1"/>
              <a:gd name="f46" fmla="*/ f43 f22 1"/>
              <a:gd name="f47" fmla="*/ f44 f2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1">
                <a:pos x="f45" y="f27"/>
              </a:cxn>
              <a:cxn ang="f21">
                <a:pos x="f39" y="f37"/>
              </a:cxn>
              <a:cxn ang="f21">
                <a:pos x="f45" y="f30"/>
              </a:cxn>
            </a:cxnLst>
            <a:rect l="f46" t="f27" r="f47" b="f30"/>
            <a:pathLst>
              <a:path>
                <a:moveTo>
                  <a:pt x="f27" y="f27"/>
                </a:moveTo>
                <a:lnTo>
                  <a:pt x="f42" y="f27"/>
                </a:lnTo>
                <a:lnTo>
                  <a:pt x="f31" y="f37"/>
                </a:lnTo>
                <a:lnTo>
                  <a:pt x="f42" y="f30"/>
                </a:lnTo>
                <a:lnTo>
                  <a:pt x="f27" y="f30"/>
                </a:lnTo>
                <a:lnTo>
                  <a:pt x="f39" y="f37"/>
                </a:lnTo>
                <a:close/>
              </a:path>
            </a:pathLst>
          </a:custGeom>
          <a:gradFill>
            <a:gsLst>
              <a:gs pos="0">
                <a:srgbClr val="1389A6"/>
              </a:gs>
              <a:gs pos="100000">
                <a:srgbClr val="50B8DA"/>
              </a:gs>
            </a:gsLst>
            <a:lin ang="16200000"/>
          </a:gradFill>
          <a:ln w="3236" cap="rnd">
            <a:solidFill>
              <a:srgbClr val="1E768C"/>
            </a:solidFill>
            <a:prstDash val="solid"/>
            <a:miter/>
          </a:ln>
          <a:effectLst>
            <a:outerShdw dist="25557" dir="5400000" algn="tl">
              <a:srgbClr val="000000">
                <a:alpha val="46000"/>
              </a:srgbClr>
            </a:outerShdw>
          </a:effectLst>
        </p:spPr>
        <p:txBody>
          <a:bodyPr vert="horz" wrap="square" lIns="91440" tIns="45720" rIns="91440" bIns="45720" anchor="ctr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62680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手繪多邊形 12"/>
          <p:cNvSpPr/>
          <p:nvPr/>
        </p:nvSpPr>
        <p:spPr>
          <a:xfrm>
            <a:off x="499317" y="5945035"/>
            <a:ext cx="4940640" cy="92123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7485"/>
              <a:gd name="f7" fmla="val 337"/>
              <a:gd name="f8" fmla="val 2"/>
              <a:gd name="f9" fmla="val 5558"/>
              <a:gd name="f10" fmla="val 1"/>
              <a:gd name="f11" fmla="+- 0 0 0"/>
              <a:gd name="f12" fmla="*/ f3 1 7485"/>
              <a:gd name="f13" fmla="*/ f4 1 337"/>
              <a:gd name="f14" fmla="+- f7 0 f5"/>
              <a:gd name="f15" fmla="+- f6 0 f5"/>
              <a:gd name="f16" fmla="*/ f11 f0 1"/>
              <a:gd name="f17" fmla="*/ f15 1 7485"/>
              <a:gd name="f18" fmla="*/ f14 1 337"/>
              <a:gd name="f19" fmla="*/ f16 1 f2"/>
              <a:gd name="f20" fmla="*/ 0 1 f17"/>
              <a:gd name="f21" fmla="*/ 0 1 f18"/>
              <a:gd name="f22" fmla="*/ 5760 1 f17"/>
              <a:gd name="f23" fmla="*/ 528 1 f18"/>
              <a:gd name="f24" fmla="*/ 48 1 f17"/>
              <a:gd name="f25" fmla="*/ 7485 1 f17"/>
              <a:gd name="f26" fmla="*/ 337 1 f18"/>
              <a:gd name="f27" fmla="+- f19 0 f1"/>
              <a:gd name="f28" fmla="*/ f20 f12 1"/>
              <a:gd name="f29" fmla="*/ f25 f12 1"/>
              <a:gd name="f30" fmla="*/ f26 f13 1"/>
              <a:gd name="f31" fmla="*/ f21 f13 1"/>
              <a:gd name="f32" fmla="*/ f22 f12 1"/>
              <a:gd name="f33" fmla="*/ f23 f13 1"/>
              <a:gd name="f34" fmla="*/ f24 f1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7">
                <a:pos x="f28" y="f31"/>
              </a:cxn>
              <a:cxn ang="f27">
                <a:pos x="f32" y="f31"/>
              </a:cxn>
              <a:cxn ang="f27">
                <a:pos x="f32" y="f33"/>
              </a:cxn>
              <a:cxn ang="f27">
                <a:pos x="f34" y="f31"/>
              </a:cxn>
            </a:cxnLst>
            <a:rect l="f28" t="f31" r="f29" b="f30"/>
            <a:pathLst>
              <a:path w="7485" h="337">
                <a:moveTo>
                  <a:pt x="f5" y="f8"/>
                </a:moveTo>
                <a:lnTo>
                  <a:pt x="f6" y="f7"/>
                </a:lnTo>
                <a:lnTo>
                  <a:pt x="f9" y="f7"/>
                </a:lnTo>
                <a:lnTo>
                  <a:pt x="f10" y="f5"/>
                </a:lnTo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3" name="手繪多邊形 11"/>
          <p:cNvSpPr/>
          <p:nvPr/>
        </p:nvSpPr>
        <p:spPr>
          <a:xfrm>
            <a:off x="485637" y="5938918"/>
            <a:ext cx="3690362" cy="93348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591"/>
              <a:gd name="f7" fmla="val 588"/>
              <a:gd name="f8" fmla="val 585"/>
              <a:gd name="f9" fmla="val 4415"/>
              <a:gd name="f10" fmla="val 12"/>
              <a:gd name="f11" fmla="val 4"/>
              <a:gd name="f12" fmla="+- 0 0 0"/>
              <a:gd name="f13" fmla="*/ f3 1 5591"/>
              <a:gd name="f14" fmla="*/ f4 1 588"/>
              <a:gd name="f15" fmla="+- f7 0 f5"/>
              <a:gd name="f16" fmla="+- f6 0 f5"/>
              <a:gd name="f17" fmla="*/ f12 f0 1"/>
              <a:gd name="f18" fmla="*/ f16 1 5591"/>
              <a:gd name="f19" fmla="*/ f15 1 588"/>
              <a:gd name="f20" fmla="*/ f17 1 f2"/>
              <a:gd name="f21" fmla="*/ 0 1 f18"/>
              <a:gd name="f22" fmla="*/ 0 1 f19"/>
              <a:gd name="f23" fmla="*/ 5760 1 f18"/>
              <a:gd name="f24" fmla="*/ 528 1 f19"/>
              <a:gd name="f25" fmla="*/ 48 1 f18"/>
              <a:gd name="f26" fmla="*/ 5591 1 f18"/>
              <a:gd name="f27" fmla="*/ 588 1 f19"/>
              <a:gd name="f28" fmla="+- f20 0 f1"/>
              <a:gd name="f29" fmla="*/ f21 f13 1"/>
              <a:gd name="f30" fmla="*/ f26 f13 1"/>
              <a:gd name="f31" fmla="*/ f27 f14 1"/>
              <a:gd name="f32" fmla="*/ f22 f14 1"/>
              <a:gd name="f33" fmla="*/ f23 f13 1"/>
              <a:gd name="f34" fmla="*/ f24 f14 1"/>
              <a:gd name="f35" fmla="*/ f25 f13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8">
                <a:pos x="f29" y="f32"/>
              </a:cxn>
              <a:cxn ang="f28">
                <a:pos x="f33" y="f32"/>
              </a:cxn>
              <a:cxn ang="f28">
                <a:pos x="f33" y="f34"/>
              </a:cxn>
              <a:cxn ang="f28">
                <a:pos x="f35" y="f32"/>
              </a:cxn>
            </a:cxnLst>
            <a:rect l="f29" t="f32" r="f30" b="f31"/>
            <a:pathLst>
              <a:path w="5591" h="588">
                <a:moveTo>
                  <a:pt x="f5" y="f5"/>
                </a:moveTo>
                <a:lnTo>
                  <a:pt x="f6" y="f8"/>
                </a:lnTo>
                <a:lnTo>
                  <a:pt x="f9" y="f7"/>
                </a:lnTo>
                <a:lnTo>
                  <a:pt x="f10" y="f11"/>
                </a:lnTo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sp>
        <p:nvSpPr>
          <p:cNvPr id="4" name="直角三角形 13"/>
          <p:cNvSpPr/>
          <p:nvPr/>
        </p:nvSpPr>
        <p:spPr>
          <a:xfrm>
            <a:off x="-6117" y="5791315"/>
            <a:ext cx="3402363" cy="1080720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ss"/>
              <a:gd name="f6" fmla="val 0"/>
              <a:gd name="f7" fmla="+- 0 0 0"/>
              <a:gd name="f8" fmla="abs f3"/>
              <a:gd name="f9" fmla="abs f4"/>
              <a:gd name="f10" fmla="abs f5"/>
              <a:gd name="f11" fmla="*/ f7 f0 1"/>
              <a:gd name="f12" fmla="?: f8 f3 1"/>
              <a:gd name="f13" fmla="?: f9 f4 1"/>
              <a:gd name="f14" fmla="?: f10 f5 1"/>
              <a:gd name="f15" fmla="*/ f11 1 f2"/>
              <a:gd name="f16" fmla="*/ f12 1 21600"/>
              <a:gd name="f17" fmla="*/ f13 1 21600"/>
              <a:gd name="f18" fmla="*/ 21600 f12 1"/>
              <a:gd name="f19" fmla="*/ 21600 f13 1"/>
              <a:gd name="f20" fmla="+- f15 0 f1"/>
              <a:gd name="f21" fmla="min f17 f16"/>
              <a:gd name="f22" fmla="*/ f18 1 f14"/>
              <a:gd name="f23" fmla="*/ f19 1 f14"/>
              <a:gd name="f24" fmla="val f22"/>
              <a:gd name="f25" fmla="val f23"/>
              <a:gd name="f26" fmla="*/ f6 f21 1"/>
              <a:gd name="f27" fmla="+- f25 0 f6"/>
              <a:gd name="f28" fmla="+- f24 0 f6"/>
              <a:gd name="f29" fmla="*/ f25 f21 1"/>
              <a:gd name="f30" fmla="*/ f24 f21 1"/>
              <a:gd name="f31" fmla="*/ f27 1 2"/>
              <a:gd name="f32" fmla="*/ f28 1 2"/>
              <a:gd name="f33" fmla="*/ f28 1 12"/>
              <a:gd name="f34" fmla="*/ f27 7 1"/>
              <a:gd name="f35" fmla="*/ f28 7 1"/>
              <a:gd name="f36" fmla="*/ f27 11 1"/>
              <a:gd name="f37" fmla="+- f6 f31 0"/>
              <a:gd name="f38" fmla="+- f6 f32 0"/>
              <a:gd name="f39" fmla="*/ f34 1 12"/>
              <a:gd name="f40" fmla="*/ f35 1 12"/>
              <a:gd name="f41" fmla="*/ f36 1 12"/>
              <a:gd name="f42" fmla="*/ f33 f21 1"/>
              <a:gd name="f43" fmla="*/ f39 f21 1"/>
              <a:gd name="f44" fmla="*/ f40 f21 1"/>
              <a:gd name="f45" fmla="*/ f41 f21 1"/>
              <a:gd name="f46" fmla="*/ f38 f21 1"/>
              <a:gd name="f47" fmla="*/ f37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0">
                <a:pos x="f26" y="f26"/>
              </a:cxn>
              <a:cxn ang="f20">
                <a:pos x="f26" y="f29"/>
              </a:cxn>
              <a:cxn ang="f20">
                <a:pos x="f30" y="f29"/>
              </a:cxn>
              <a:cxn ang="f20">
                <a:pos x="f46" y="f47"/>
              </a:cxn>
            </a:cxnLst>
            <a:rect l="f42" t="f43" r="f44" b="f45"/>
            <a:pathLst>
              <a:path>
                <a:moveTo>
                  <a:pt x="f26" y="f29"/>
                </a:moveTo>
                <a:lnTo>
                  <a:pt x="f26" y="f26"/>
                </a:lnTo>
                <a:lnTo>
                  <a:pt x="f30" y="f29"/>
                </a:lnTo>
                <a:close/>
              </a:path>
            </a:pathLst>
          </a:custGeom>
          <a:blipFill>
            <a:blip r:embed="rId13">
              <a:alphaModFix/>
            </a:blip>
            <a:stretch>
              <a:fillRect/>
            </a:stretch>
          </a:blip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微軟正黑體" pitchFamily="2"/>
              <a:cs typeface="Lucida Sans" pitchFamily="2"/>
            </a:endParaRPr>
          </a:p>
        </p:txBody>
      </p:sp>
      <p:cxnSp>
        <p:nvCxnSpPr>
          <p:cNvPr id="5" name="直線接點 14"/>
          <p:cNvCxnSpPr/>
          <p:nvPr/>
        </p:nvCxnSpPr>
        <p:spPr>
          <a:xfrm>
            <a:off x="-9363" y="5787722"/>
            <a:ext cx="3405600" cy="1084314"/>
          </a:xfrm>
          <a:prstGeom prst="straightConnector1">
            <a:avLst/>
          </a:prstGeom>
          <a:noFill/>
          <a:ln w="12243" cap="flat">
            <a:solidFill>
              <a:srgbClr val="156D83"/>
            </a:solidFill>
            <a:prstDash val="solid"/>
            <a:miter/>
          </a:ln>
        </p:spPr>
      </p:cxnSp>
      <p:sp>
        <p:nvSpPr>
          <p:cNvPr id="6" name="標題版面配置區 8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7" name="文字版面配置區 29"/>
          <p:cNvSpPr txBox="1">
            <a:spLocks noGrp="1"/>
          </p:cNvSpPr>
          <p:nvPr>
            <p:ph type="body" idx="1"/>
          </p:nvPr>
        </p:nvSpPr>
        <p:spPr>
          <a:xfrm>
            <a:off x="457200" y="1481401"/>
            <a:ext cx="8229600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8" name="日期版面配置區 9"/>
          <p:cNvSpPr txBox="1">
            <a:spLocks noGrp="1"/>
          </p:cNvSpPr>
          <p:nvPr>
            <p:ph type="dt" sz="half" idx="2"/>
          </p:nvPr>
        </p:nvSpPr>
        <p:spPr>
          <a:xfrm>
            <a:off x="6726957" y="6407996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  <a:ea typeface="微軟正黑體" pitchFamily="34"/>
                <a:cs typeface="Tahoma" pitchFamily="2"/>
              </a:defRPr>
            </a:lvl1pPr>
          </a:lstStyle>
          <a:p>
            <a:pPr lvl="0"/>
            <a:fld id="{E98BF949-1F9C-4457-90DD-2A6CC924C4CE}" type="datetime1">
              <a:rPr lang="en-US"/>
              <a:pPr lvl="0"/>
              <a:t>3/2/2026</a:t>
            </a:fld>
            <a:endParaRPr lang="en-US"/>
          </a:p>
        </p:txBody>
      </p:sp>
      <p:sp>
        <p:nvSpPr>
          <p:cNvPr id="9" name="頁尾版面配置區 21"/>
          <p:cNvSpPr txBox="1">
            <a:spLocks noGrp="1"/>
          </p:cNvSpPr>
          <p:nvPr>
            <p:ph type="ftr" sz="quarter" idx="3"/>
          </p:nvPr>
        </p:nvSpPr>
        <p:spPr>
          <a:xfrm>
            <a:off x="4380122" y="6407996"/>
            <a:ext cx="2350803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新細明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0" name="投影片編號版面配置區 17"/>
          <p:cNvSpPr txBox="1">
            <a:spLocks noGrp="1"/>
          </p:cNvSpPr>
          <p:nvPr>
            <p:ph type="sldNum" sz="quarter" idx="4"/>
          </p:nvPr>
        </p:nvSpPr>
        <p:spPr>
          <a:xfrm>
            <a:off x="8647197" y="6407996"/>
            <a:ext cx="365760" cy="3650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000" b="0" i="0" u="none" strike="noStrike" kern="1200" cap="none" spc="0" baseline="0">
                <a:solidFill>
                  <a:srgbClr val="000000"/>
                </a:solidFill>
                <a:uFillTx/>
                <a:latin typeface="Lucida Sans Unicode"/>
                <a:ea typeface="微軟正黑體" pitchFamily="34"/>
                <a:cs typeface="Tahoma" pitchFamily="2"/>
              </a:defRPr>
            </a:lvl1pPr>
          </a:lstStyle>
          <a:p>
            <a:pPr lvl="0"/>
            <a:fld id="{84028FC3-6A6F-4B16-B72D-3D07C2D83930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100" b="1" i="0" u="none" strike="noStrike" kern="1200" cap="none" spc="0" baseline="0">
          <a:solidFill>
            <a:srgbClr val="464646"/>
          </a:solidFill>
          <a:effectLst>
            <a:outerShdw dist="17962" dir="2700000">
              <a:srgbClr val="000000"/>
            </a:outerShdw>
          </a:effectLst>
          <a:highlight>
            <a:scrgbClr r="0" g="0" b="0">
              <a:alpha val="0"/>
            </a:scrgbClr>
          </a:highlight>
          <a:uFillTx/>
          <a:latin typeface="Lucida Sans Unicode" pitchFamily="18"/>
          <a:ea typeface="微軟正黑體" pitchFamily="34"/>
          <a:cs typeface="Lucida Sans" pitchFamily="2"/>
        </a:defRPr>
      </a:lvl1pPr>
    </p:titleStyle>
    <p:bodyStyle>
      <a:lvl1pPr marL="365760" marR="0" lvl="0" indent="-255958" algn="l" defTabSz="914400" rtl="0" fontAlgn="auto" hangingPunct="1">
        <a:lnSpc>
          <a:spcPct val="100000"/>
        </a:lnSpc>
        <a:spcBef>
          <a:spcPts val="400"/>
        </a:spcBef>
        <a:spcAft>
          <a:spcPts val="0"/>
        </a:spcAft>
        <a:buSzPct val="45000"/>
        <a:buFont typeface="StarSymbol"/>
        <a:buChar char="●"/>
        <a:tabLst/>
        <a:defRPr lang="zh-TW" sz="27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ucida Sans Unicode" pitchFamily="18"/>
          <a:ea typeface="微軟正黑體" pitchFamily="34"/>
          <a:cs typeface="Lucida Sans" pitchFamily="2"/>
        </a:defRPr>
      </a:lvl1pPr>
      <a:lvl2pPr marL="621718" marR="0" lvl="1" indent="-228600" algn="l" defTabSz="914400" rtl="0" fontAlgn="auto" hangingPunct="1">
        <a:lnSpc>
          <a:spcPct val="100000"/>
        </a:lnSpc>
        <a:spcBef>
          <a:spcPts val="325"/>
        </a:spcBef>
        <a:spcAft>
          <a:spcPts val="0"/>
        </a:spcAft>
        <a:buSzPct val="75000"/>
        <a:buFont typeface="StarSymbol"/>
        <a:buChar char="–"/>
        <a:tabLst/>
        <a:defRPr lang="zh-TW" sz="23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ucida Sans Unicode" pitchFamily="18"/>
          <a:ea typeface="微軟正黑體" pitchFamily="34"/>
          <a:cs typeface="Lucida Sans" pitchFamily="2"/>
        </a:defRPr>
      </a:lvl2pPr>
      <a:lvl3pPr marL="859682" marR="0" lvl="2" indent="-228600" algn="l" defTabSz="914400" rtl="0" fontAlgn="auto" hangingPunct="1">
        <a:lnSpc>
          <a:spcPct val="100000"/>
        </a:lnSpc>
        <a:spcBef>
          <a:spcPts val="350"/>
        </a:spcBef>
        <a:spcAft>
          <a:spcPts val="0"/>
        </a:spcAft>
        <a:buSzPct val="45000"/>
        <a:buFont typeface="StarSymbol"/>
        <a:buChar char="●"/>
        <a:tabLst/>
        <a:defRPr lang="zh-TW" sz="21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ucida Sans Unicode" pitchFamily="18"/>
          <a:ea typeface="微軟正黑體" pitchFamily="34"/>
          <a:cs typeface="Lucida Sans" pitchFamily="2"/>
        </a:defRPr>
      </a:lvl3pPr>
      <a:lvl4pPr marL="1143000" marR="0" lvl="3" indent="-228600" algn="l" defTabSz="914400" rtl="0" fontAlgn="auto" hangingPunct="1">
        <a:lnSpc>
          <a:spcPct val="100000"/>
        </a:lnSpc>
        <a:spcBef>
          <a:spcPts val="350"/>
        </a:spcBef>
        <a:spcAft>
          <a:spcPts val="0"/>
        </a:spcAft>
        <a:buSzPct val="75000"/>
        <a:buFont typeface="StarSymbol"/>
        <a:buChar char="–"/>
        <a:tabLst/>
        <a:defRPr lang="zh-TW" sz="19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ucida Sans Unicode" pitchFamily="18"/>
          <a:ea typeface="微軟正黑體" pitchFamily="34"/>
          <a:cs typeface="Lucida Sans" pitchFamily="2"/>
        </a:defRPr>
      </a:lvl4pPr>
      <a:lvl5pPr marL="1371600" marR="0" lvl="4" indent="-228600" algn="l" defTabSz="914400" rtl="0" fontAlgn="auto" hangingPunct="1">
        <a:lnSpc>
          <a:spcPct val="100000"/>
        </a:lnSpc>
        <a:spcBef>
          <a:spcPts val="350"/>
        </a:spcBef>
        <a:spcAft>
          <a:spcPts val="0"/>
        </a:spcAft>
        <a:buSzPct val="45000"/>
        <a:buFont typeface="StarSymbol"/>
        <a:buChar char="●"/>
        <a:tabLst/>
        <a:defRPr lang="zh-TW" sz="18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Lucida Sans Unicode" pitchFamily="18"/>
          <a:ea typeface="微軟正黑體" pitchFamily="34"/>
          <a:cs typeface="Lucida Sans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zh-TW" dirty="0">
                <a:latin typeface="標楷體" pitchFamily="65"/>
                <a:ea typeface="標楷體" pitchFamily="65"/>
              </a:rPr>
              <a:t>學生組織社團簡報範本</a:t>
            </a:r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5015620" y="5232904"/>
            <a:ext cx="3587434" cy="710178"/>
          </a:xfrm>
        </p:spPr>
        <p:txBody>
          <a:bodyPr anchorCtr="1">
            <a:normAutofit/>
          </a:bodyPr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學系 班級  姓名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686800" cy="1143000"/>
          </a:xfrm>
        </p:spPr>
        <p:txBody>
          <a:bodyPr anchor="ctr">
            <a:normAutofit fontScale="9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20XX-XZ  AY Student Club Activities</a:t>
            </a:r>
            <a:endParaRPr lang="zh-TW" sz="41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4100" dirty="0">
                <a:solidFill>
                  <a:srgbClr val="464646"/>
                </a:solidFill>
                <a:latin typeface="標楷體" pitchFamily="65"/>
                <a:ea typeface="標楷體" pitchFamily="65"/>
              </a:rPr>
              <a:t>115</a:t>
            </a:r>
            <a:r>
              <a:rPr lang="zh-TW" sz="4100" dirty="0">
                <a:solidFill>
                  <a:srgbClr val="464646"/>
                </a:solidFill>
                <a:latin typeface="標楷體" pitchFamily="65"/>
                <a:ea typeface="標楷體" pitchFamily="65"/>
              </a:rPr>
              <a:t>學年度社課行事曆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563708" cy="1143000"/>
          </a:xfrm>
        </p:spPr>
        <p:txBody>
          <a:bodyPr anchor="ctr">
            <a:normAutofit fontScale="9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36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20XX-XZ  AY Student Club Activity Calendar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>
                <a:solidFill>
                  <a:srgbClr val="464646"/>
                </a:solidFill>
                <a:latin typeface="標楷體" pitchFamily="65"/>
                <a:ea typeface="標楷體" pitchFamily="65"/>
              </a:rPr>
              <a:t>短中長程計畫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36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Short-</a:t>
            </a:r>
            <a:r>
              <a:rPr lang="en-US" sz="37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/</a:t>
            </a:r>
            <a:r>
              <a:rPr lang="en-US" altLang="zh-TW" sz="36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Mid-</a:t>
            </a:r>
            <a:r>
              <a:rPr lang="en-US" sz="37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/</a:t>
            </a:r>
            <a:r>
              <a:rPr lang="en-US" altLang="zh-TW" sz="36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Long-term</a:t>
            </a:r>
            <a:r>
              <a:rPr lang="en-US" sz="36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Plan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>
                <a:solidFill>
                  <a:srgbClr val="464646"/>
                </a:solidFill>
                <a:latin typeface="標楷體" pitchFamily="65"/>
                <a:ea typeface="標楷體" pitchFamily="65"/>
              </a:rPr>
              <a:t>如何永續經營社團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41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How to sustain the club</a:t>
            </a:r>
            <a:endParaRPr lang="zh-TW" sz="41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 b="1">
                <a:solidFill>
                  <a:srgbClr val="464646"/>
                </a:solidFill>
                <a:latin typeface="標楷體" pitchFamily="65"/>
                <a:ea typeface="標楷體" pitchFamily="65"/>
              </a:rPr>
              <a:t>委員建議回覆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36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Committee Feedback and Suggestions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2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>
                <a:solidFill>
                  <a:srgbClr val="464646"/>
                </a:solidFill>
                <a:latin typeface="標楷體" pitchFamily="65"/>
                <a:ea typeface="標楷體" pitchFamily="65"/>
              </a:rPr>
              <a:t>補充說明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158262" y="1416599"/>
            <a:ext cx="8985738" cy="1829878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en-US" sz="36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Template for </a:t>
            </a:r>
            <a:br>
              <a:rPr lang="en-US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</a:br>
            <a:r>
              <a:rPr lang="en-US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Student </a:t>
            </a:r>
            <a:r>
              <a:rPr lang="en-US" altLang="zh-TW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Club/Organization</a:t>
            </a:r>
            <a:r>
              <a:rPr lang="en-US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 Briefing</a:t>
            </a:r>
            <a:endParaRPr lang="zh-TW" sz="44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716856" y="4669709"/>
            <a:ext cx="3793559" cy="2975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Arial Black" panose="020B0A04020102020204" pitchFamily="34" charset="0"/>
                <a:ea typeface="inherit"/>
              </a:rPr>
              <a:t>Department Class Name</a:t>
            </a:r>
            <a:r>
              <a:rPr kumimoji="0" lang="zh-TW" altLang="zh-TW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Black" panose="020B0A04020102020204" pitchFamily="34" charset="0"/>
              </a:rPr>
              <a:t> </a:t>
            </a:r>
            <a:endParaRPr kumimoji="0" lang="zh-TW" altLang="zh-TW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 dirty="0"/>
          </a:p>
        </p:txBody>
      </p:sp>
      <p:sp>
        <p:nvSpPr>
          <p:cNvPr id="3" name="標題 2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41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Additional Remarks</a:t>
            </a:r>
            <a:endParaRPr lang="zh-TW" sz="41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>
                <a:solidFill>
                  <a:srgbClr val="464646"/>
                </a:solidFill>
                <a:latin typeface="標楷體" pitchFamily="65"/>
                <a:ea typeface="標楷體" pitchFamily="65"/>
              </a:rPr>
              <a:t>簡述成立社團緣由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Brief Description of Club Origin</a:t>
            </a:r>
            <a:endParaRPr lang="zh-TW" sz="41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>
                <a:solidFill>
                  <a:srgbClr val="464646"/>
                </a:solidFill>
                <a:latin typeface="標楷體" pitchFamily="65"/>
                <a:ea typeface="標楷體" pitchFamily="65"/>
              </a:rPr>
              <a:t>社團成立宗旨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en-US" sz="4400" dirty="0">
                <a:solidFill>
                  <a:srgbClr val="00B050"/>
                </a:solidFill>
                <a:latin typeface="Arial" panose="020B0604020202020204" pitchFamily="34" charset="0"/>
                <a:ea typeface="標楷體" pitchFamily="65"/>
                <a:cs typeface="Arial" panose="020B0604020202020204" pitchFamily="34" charset="0"/>
              </a:rPr>
              <a:t>Mission of the Club</a:t>
            </a:r>
            <a:endParaRPr lang="zh-TW" sz="41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zh-TW" sz="4100">
                <a:solidFill>
                  <a:srgbClr val="464646"/>
                </a:solidFill>
                <a:latin typeface="標楷體" pitchFamily="65"/>
                <a:ea typeface="標楷體" pitchFamily="65"/>
              </a:rPr>
              <a:t>社團特色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4000" dirty="0">
                <a:solidFill>
                  <a:srgbClr val="00B05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Special Features of the Club</a:t>
            </a:r>
            <a:endParaRPr lang="zh-TW" sz="4100" dirty="0">
              <a:solidFill>
                <a:srgbClr val="00B050"/>
              </a:solidFill>
              <a:latin typeface="Arial" panose="020B0604020202020204" pitchFamily="34" charset="0"/>
              <a:ea typeface="標楷體" pitchFamily="65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481401"/>
            <a:ext cx="8229600" cy="4525923"/>
          </a:xfrm>
        </p:spPr>
        <p:txBody>
          <a:bodyPr lIns="91440" tIns="45720" rIns="91440" bIns="45720"/>
          <a:lstStyle/>
          <a:p>
            <a:endParaRPr lang="zh-TW" altLang="en-US" dirty="0"/>
          </a:p>
        </p:txBody>
      </p:sp>
      <p:sp>
        <p:nvSpPr>
          <p:cNvPr id="3" name="標題 1"/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600" cy="1143000"/>
          </a:xfrm>
        </p:spPr>
        <p:txBody>
          <a:bodyPr anchor="ctr"/>
          <a:lstStyle/>
          <a:p>
            <a:pPr marL="0" lvl="0" indent="0">
              <a:spcBef>
                <a:spcPts val="0"/>
              </a:spcBef>
              <a:buNone/>
            </a:pPr>
            <a:r>
              <a:rPr lang="en-US" altLang="zh-TW" sz="4100" dirty="0">
                <a:solidFill>
                  <a:srgbClr val="464646"/>
                </a:solidFill>
                <a:latin typeface="標楷體" pitchFamily="65"/>
                <a:ea typeface="標楷體" pitchFamily="65"/>
              </a:rPr>
              <a:t>115</a:t>
            </a:r>
            <a:r>
              <a:rPr lang="zh-TW" sz="4100" dirty="0">
                <a:solidFill>
                  <a:srgbClr val="464646"/>
                </a:solidFill>
                <a:latin typeface="標楷體" pitchFamily="65"/>
                <a:ea typeface="標楷體" pitchFamily="65"/>
              </a:rPr>
              <a:t>學年度社課內容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匯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../../../../../交接_示/社團中英文網頁綜合管理及維護/1.表格下載/22.新社團成立申請/107.03.27/F22-2%20學生組織社團簡報範本.odp/Concourse</Template>
  <TotalTime>187</TotalTime>
  <Words>117</Words>
  <Application>Microsoft Office PowerPoint</Application>
  <PresentationFormat>如螢幕大小 (4:3)</PresentationFormat>
  <Paragraphs>42</Paragraphs>
  <Slides>20</Slides>
  <Notes>20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31" baseType="lpstr">
      <vt:lpstr>Liberation Sans</vt:lpstr>
      <vt:lpstr>Liberation Serif</vt:lpstr>
      <vt:lpstr>StarSymbol</vt:lpstr>
      <vt:lpstr>微軟正黑體</vt:lpstr>
      <vt:lpstr>標楷體</vt:lpstr>
      <vt:lpstr>Arial</vt:lpstr>
      <vt:lpstr>Arial Black</vt:lpstr>
      <vt:lpstr>Calibri</vt:lpstr>
      <vt:lpstr>Lucida Sans Unicode</vt:lpstr>
      <vt:lpstr>Wingdings 3</vt:lpstr>
      <vt:lpstr>匯合</vt:lpstr>
      <vt:lpstr>學生組織社團簡報範本</vt:lpstr>
      <vt:lpstr>Template for  Student Club/Organization Briefing</vt:lpstr>
      <vt:lpstr>簡述成立社團緣由</vt:lpstr>
      <vt:lpstr>Brief Description of Club Origin</vt:lpstr>
      <vt:lpstr>社團成立宗旨</vt:lpstr>
      <vt:lpstr>Mission of the Club</vt:lpstr>
      <vt:lpstr>社團特色</vt:lpstr>
      <vt:lpstr>Special Features of the Club</vt:lpstr>
      <vt:lpstr>115學年度社課內容</vt:lpstr>
      <vt:lpstr>20XX-XZ  AY Student Club Activities</vt:lpstr>
      <vt:lpstr>115學年度社課行事曆</vt:lpstr>
      <vt:lpstr>20XX-XZ  AY Student Club Activity Calendar </vt:lpstr>
      <vt:lpstr>短中長程計畫</vt:lpstr>
      <vt:lpstr>Short-/Mid-/Long-term Plan</vt:lpstr>
      <vt:lpstr>如何永續經營社團</vt:lpstr>
      <vt:lpstr>How to sustain the club</vt:lpstr>
      <vt:lpstr>委員建議回覆</vt:lpstr>
      <vt:lpstr>Committee Feedback and Suggestions</vt:lpstr>
      <vt:lpstr>補充說明</vt:lpstr>
      <vt:lpstr>Additional Remarks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簡報範本</dc:title>
  <dc:creator>user</dc:creator>
  <cp:lastModifiedBy>林蓓筠</cp:lastModifiedBy>
  <cp:revision>18</cp:revision>
  <dcterms:created xsi:type="dcterms:W3CDTF">2015-03-04T03:34:34Z</dcterms:created>
  <dcterms:modified xsi:type="dcterms:W3CDTF">2026-03-02T07:12:45Z</dcterms:modified>
</cp:coreProperties>
</file>